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notesMasterIdLst>
    <p:notesMasterId r:id="rId3"/>
  </p:notesMasterIdLst>
  <p:sldIdLst>
    <p:sldId id="256" r:id="rId2"/>
  </p:sldIdLst>
  <p:sldSz cx="6858000" cy="12192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F0EF"/>
    <a:srgbClr val="C0F2F4"/>
    <a:srgbClr val="7A002A"/>
    <a:srgbClr val="7E002A"/>
    <a:srgbClr val="82002B"/>
    <a:srgbClr val="A50021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3" d="100"/>
          <a:sy n="43" d="100"/>
        </p:scale>
        <p:origin x="-2382" y="-48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94B46-BBFC-48C5-941B-80F0B6F4073B}" type="datetimeFigureOut">
              <a:rPr lang="el-GR" smtClean="0"/>
              <a:t>13/5/2017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A91C8-B512-4270-B0D2-9B08764502B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7991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A91C8-B512-4270-B0D2-9B08764502B0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8130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3013" y="7936050"/>
            <a:ext cx="5143500" cy="2123822"/>
          </a:xfrm>
        </p:spPr>
        <p:txBody>
          <a:bodyPr wrap="none" anchor="t"/>
          <a:lstStyle>
            <a:lvl1pPr algn="r">
              <a:defRPr sz="5400" b="0" spc="-169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012" y="6808673"/>
            <a:ext cx="5143500" cy="1099596"/>
          </a:xfrm>
        </p:spPr>
        <p:txBody>
          <a:bodyPr anchor="b"/>
          <a:lstStyle>
            <a:lvl1pPr marL="0" indent="0" algn="r">
              <a:buNone/>
              <a:defRPr sz="18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C41059-B922-4230-84C2-653EABF9D1BB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EFB10-C17F-4A1B-8793-23B79D17B0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06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7763843"/>
            <a:ext cx="5915025" cy="1456631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381" y="1755425"/>
            <a:ext cx="5915025" cy="6008418"/>
          </a:xfrm>
        </p:spPr>
        <p:txBody>
          <a:bodyPr rtlCol="0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9220473"/>
            <a:ext cx="5914132" cy="1213284"/>
          </a:xfrm>
        </p:spPr>
        <p:txBody>
          <a:bodyPr/>
          <a:lstStyle>
            <a:lvl1pPr marL="0" indent="0">
              <a:buNone/>
              <a:defRPr sz="9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F7855C-ACDD-4674-AF22-D30244890EE3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2D4E3-358F-44DE-9397-AF8805BD2F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75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1"/>
            <a:ext cx="5915025" cy="6283278"/>
          </a:xfrm>
        </p:spPr>
        <p:txBody>
          <a:bodyPr/>
          <a:lstStyle>
            <a:lvl1pPr>
              <a:defRPr sz="1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7981154"/>
            <a:ext cx="5914132" cy="2669913"/>
          </a:xfrm>
        </p:spPr>
        <p:txBody>
          <a:bodyPr anchor="ctr"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0F1992-D320-4C39-A947-4E04B1E30A4D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3EA378-39A5-4B33-A35C-105FFC3A8A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91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25475" y="1398588"/>
            <a:ext cx="342900" cy="1039812"/>
          </a:xfrm>
          <a:prstGeom prst="rect">
            <a:avLst/>
          </a:prstGeom>
        </p:spPr>
        <p:txBody>
          <a:bodyPr lIns="51435" tIns="25718" rIns="51435" bIns="25718" anchor="ctr"/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/>
            <a:r>
              <a:rPr lang="en-US" sz="4500"/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70575" y="4876800"/>
            <a:ext cx="342900" cy="1039813"/>
          </a:xfrm>
          <a:prstGeom prst="rect">
            <a:avLst/>
          </a:prstGeom>
        </p:spPr>
        <p:txBody>
          <a:bodyPr lIns="51435" tIns="25718" rIns="51435" bIns="25718" anchor="ctr"/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r" eaLnBrk="1" hangingPunct="1"/>
            <a:r>
              <a:rPr lang="en-US" sz="450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494" y="649111"/>
            <a:ext cx="5232798" cy="5320718"/>
          </a:xfrm>
        </p:spPr>
        <p:txBody>
          <a:bodyPr/>
          <a:lstStyle>
            <a:lvl1pPr>
              <a:defRPr sz="2475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67863" y="5983213"/>
            <a:ext cx="4923168" cy="975943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487" y="8003074"/>
            <a:ext cx="5913239" cy="2647993"/>
          </a:xfrm>
        </p:spPr>
        <p:txBody>
          <a:bodyPr anchor="ctr"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1EF6E799-D49A-4B2D-9FD7-7B26C2D22FC6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F98B311-ED48-48C9-9D7C-E156DAE584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53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136833"/>
            <a:ext cx="5915025" cy="4465484"/>
          </a:xfrm>
        </p:spPr>
        <p:txBody>
          <a:bodyPr anchor="b"/>
          <a:lstStyle>
            <a:lvl1pPr>
              <a:defRPr sz="3038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8623255"/>
            <a:ext cx="5914132" cy="2027812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800011-93D8-42D6-96B7-BA420769FFCE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F139A-012C-4CB6-9140-5AF3610912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90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752221" y="3352800"/>
            <a:ext cx="1657613" cy="1024466"/>
          </a:xfrm>
        </p:spPr>
        <p:txBody>
          <a:bodyPr anchor="b">
            <a:noAutofit/>
          </a:bodyPr>
          <a:lstStyle>
            <a:lvl1pPr marL="0" indent="0">
              <a:buNone/>
              <a:defRPr sz="135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763199" y="4572000"/>
            <a:ext cx="1646635" cy="6381045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80747" y="3352800"/>
            <a:ext cx="1651636" cy="1024466"/>
          </a:xfrm>
        </p:spPr>
        <p:txBody>
          <a:bodyPr rtlCol="0" anchor="b">
            <a:noAutofit/>
          </a:bodyPr>
          <a:lstStyle>
            <a:lvl1pPr>
              <a:buNone/>
              <a:defRPr lang="en-US" sz="135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574811" y="4572000"/>
            <a:ext cx="1657572" cy="6381045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03833" y="3352800"/>
            <a:ext cx="1649314" cy="1024466"/>
          </a:xfrm>
        </p:spPr>
        <p:txBody>
          <a:bodyPr rtlCol="0" anchor="b">
            <a:noAutofit/>
          </a:bodyPr>
          <a:lstStyle>
            <a:lvl1pPr>
              <a:buNone/>
              <a:defRPr lang="en-US" sz="135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4403833" y="4572000"/>
            <a:ext cx="1649314" cy="6381045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fld id="{D628D1A6-855C-4A80-868C-33AF7E466139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83ED3C5F-FA64-4F87-ABE7-064FD6C922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21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749298" y="7640005"/>
            <a:ext cx="1653779" cy="1024466"/>
          </a:xfrm>
        </p:spPr>
        <p:txBody>
          <a:bodyPr anchor="b">
            <a:noAutofit/>
          </a:bodyPr>
          <a:lstStyle>
            <a:lvl1pPr marL="0" indent="0">
              <a:buNone/>
              <a:defRPr sz="135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49298" y="4011296"/>
            <a:ext cx="1653779" cy="27093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/>
          <a:lstStyle>
            <a:lvl1pPr marL="0" indent="0" algn="ctr">
              <a:buNone/>
              <a:defRPr sz="900"/>
            </a:lvl1pPr>
            <a:lvl2pPr marL="257175" indent="0">
              <a:buNone/>
              <a:defRPr sz="900"/>
            </a:lvl2pPr>
            <a:lvl3pPr marL="514350" indent="0">
              <a:buNone/>
              <a:defRPr sz="900"/>
            </a:lvl3pPr>
            <a:lvl4pPr marL="771525" indent="0">
              <a:buNone/>
              <a:defRPr sz="900"/>
            </a:lvl4pPr>
            <a:lvl5pPr marL="1028700" indent="0">
              <a:buNone/>
              <a:defRPr sz="900"/>
            </a:lvl5pPr>
            <a:lvl6pPr marL="1285875" indent="0">
              <a:buNone/>
              <a:defRPr sz="900"/>
            </a:lvl6pPr>
            <a:lvl7pPr marL="1543050" indent="0">
              <a:buNone/>
              <a:defRPr sz="900"/>
            </a:lvl7pPr>
            <a:lvl8pPr marL="1800225" indent="0">
              <a:buNone/>
              <a:defRPr sz="900"/>
            </a:lvl8pPr>
            <a:lvl9pPr marL="2057400" indent="0">
              <a:buNone/>
              <a:defRPr sz="900"/>
            </a:lvl9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749298" y="8664474"/>
            <a:ext cx="1653779" cy="1171892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70061" y="7640005"/>
            <a:ext cx="1648421" cy="1024466"/>
          </a:xfrm>
        </p:spPr>
        <p:txBody>
          <a:bodyPr anchor="b">
            <a:noAutofit/>
          </a:bodyPr>
          <a:lstStyle>
            <a:lvl1pPr marL="0" indent="0">
              <a:buNone/>
              <a:defRPr sz="135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570060" y="4011296"/>
            <a:ext cx="1648421" cy="27093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/>
          <a:lstStyle>
            <a:lvl1pPr marL="0" indent="0" algn="ctr">
              <a:buNone/>
              <a:defRPr sz="900"/>
            </a:lvl1pPr>
            <a:lvl2pPr marL="257175" indent="0">
              <a:buNone/>
              <a:defRPr sz="900"/>
            </a:lvl2pPr>
            <a:lvl3pPr marL="514350" indent="0">
              <a:buNone/>
              <a:defRPr sz="900"/>
            </a:lvl3pPr>
            <a:lvl4pPr marL="771525" indent="0">
              <a:buNone/>
              <a:defRPr sz="900"/>
            </a:lvl4pPr>
            <a:lvl5pPr marL="1028700" indent="0">
              <a:buNone/>
              <a:defRPr sz="900"/>
            </a:lvl5pPr>
            <a:lvl6pPr marL="1285875" indent="0">
              <a:buNone/>
              <a:defRPr sz="900"/>
            </a:lvl6pPr>
            <a:lvl7pPr marL="1543050" indent="0">
              <a:buNone/>
              <a:defRPr sz="900"/>
            </a:lvl7pPr>
            <a:lvl8pPr marL="1800225" indent="0">
              <a:buNone/>
              <a:defRPr sz="900"/>
            </a:lvl8pPr>
            <a:lvl9pPr marL="2057400" indent="0">
              <a:buNone/>
              <a:defRPr sz="900"/>
            </a:lvl9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569300" y="8664472"/>
            <a:ext cx="1650604" cy="1171892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389932" y="7640005"/>
            <a:ext cx="1649314" cy="1024466"/>
          </a:xfrm>
        </p:spPr>
        <p:txBody>
          <a:bodyPr anchor="b">
            <a:noAutofit/>
          </a:bodyPr>
          <a:lstStyle>
            <a:lvl1pPr marL="0" indent="0">
              <a:buNone/>
              <a:defRPr sz="135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4389931" y="4011296"/>
            <a:ext cx="1649314" cy="27093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/>
          <a:lstStyle>
            <a:lvl1pPr marL="0" indent="0" algn="ctr">
              <a:buNone/>
              <a:defRPr sz="900"/>
            </a:lvl1pPr>
            <a:lvl2pPr marL="257175" indent="0">
              <a:buNone/>
              <a:defRPr sz="900"/>
            </a:lvl2pPr>
            <a:lvl3pPr marL="514350" indent="0">
              <a:buNone/>
              <a:defRPr sz="900"/>
            </a:lvl3pPr>
            <a:lvl4pPr marL="771525" indent="0">
              <a:buNone/>
              <a:defRPr sz="900"/>
            </a:lvl4pPr>
            <a:lvl5pPr marL="1028700" indent="0">
              <a:buNone/>
              <a:defRPr sz="900"/>
            </a:lvl5pPr>
            <a:lvl6pPr marL="1285875" indent="0">
              <a:buNone/>
              <a:defRPr sz="900"/>
            </a:lvl6pPr>
            <a:lvl7pPr marL="1543050" indent="0">
              <a:buNone/>
              <a:defRPr sz="900"/>
            </a:lvl7pPr>
            <a:lvl8pPr marL="1800225" indent="0">
              <a:buNone/>
              <a:defRPr sz="900"/>
            </a:lvl8pPr>
            <a:lvl9pPr marL="2057400" indent="0">
              <a:buNone/>
              <a:defRPr sz="900"/>
            </a:lvl9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4389861" y="8664468"/>
            <a:ext cx="1651499" cy="1171892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fld id="{27766992-5FB1-44E7-BF91-66BE100EECA8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fld id="{D620B863-3AF4-4A65-9293-81CFA2488D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10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A84306-8DC0-4329-8BF7-A92F3DD65AE8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53658-161A-4FC8-ACEC-C33C0620EB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892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FB1441-90E8-4E08-9D41-A3254A13B5FD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5B6C1-8241-4548-91B4-F71CF58C29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65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253089-4121-4543-879E-9D483A316357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C919F-BF98-4593-84A9-28908A5A13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39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80674" y="7936050"/>
            <a:ext cx="5143500" cy="2123822"/>
          </a:xfrm>
        </p:spPr>
        <p:txBody>
          <a:bodyPr wrap="none" anchor="t"/>
          <a:lstStyle>
            <a:lvl1pPr algn="l">
              <a:defRPr sz="5400" b="0" spc="-169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80674" y="6808672"/>
            <a:ext cx="5143500" cy="1098350"/>
          </a:xfrm>
        </p:spPr>
        <p:txBody>
          <a:bodyPr anchor="b"/>
          <a:lstStyle>
            <a:lvl1pPr marL="0" indent="0" algn="l">
              <a:buNone/>
              <a:defRPr sz="18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7C84CA-6CA9-4E49-BA8C-B77CDC064359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ACEFE-8706-45D0-BC82-4DE6ABF881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5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0000" y="3245556"/>
            <a:ext cx="2826684" cy="773571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54910" y="3245556"/>
            <a:ext cx="2831603" cy="773571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C6AF10-F262-4C5C-AD0B-0FC1F3F00D65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C9117-9121-4FFB-AB67-E2C5FE6178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89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000" y="2988734"/>
            <a:ext cx="2826684" cy="1464732"/>
          </a:xfrm>
        </p:spPr>
        <p:txBody>
          <a:bodyPr anchor="b"/>
          <a:lstStyle>
            <a:lvl1pPr marL="0" indent="0">
              <a:buNone/>
              <a:defRPr sz="15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000" y="4453467"/>
            <a:ext cx="2826684" cy="6550379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4910" y="2988734"/>
            <a:ext cx="2832496" cy="1464732"/>
          </a:xfrm>
        </p:spPr>
        <p:txBody>
          <a:bodyPr rtlCol="0" anchor="b"/>
          <a:lstStyle>
            <a:lvl1pPr>
              <a:buNone/>
              <a:defRPr lang="en-US" sz="15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54910" y="4453467"/>
            <a:ext cx="2832496" cy="6550379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12EF83-F694-4F62-8370-E0DC848F0BE8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8981B-25FD-4310-8077-EF3AF62F59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586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742DEF-39BD-4874-BF7B-BDF6682D9879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B9EBD-7065-4C02-A302-06A8516AD4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17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16A985-17C5-4EA5-BDC6-1F95205A37D1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9D3A4-AEFA-43F6-B1DC-A8B99887D0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0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001" y="3657600"/>
            <a:ext cx="2054264" cy="6776156"/>
          </a:xfrm>
        </p:spPr>
        <p:txBody>
          <a:bodyPr/>
          <a:lstStyle>
            <a:lvl1pPr marL="0" indent="0">
              <a:buNone/>
              <a:defRPr sz="105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CCCA21-FAFE-4DC2-9BC8-B595F3A3DB66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A091D-2D93-4C6F-A644-8CDA2DB421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77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rtlCol="0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001" y="3657600"/>
            <a:ext cx="2054264" cy="6776156"/>
          </a:xfrm>
        </p:spPr>
        <p:txBody>
          <a:bodyPr/>
          <a:lstStyle>
            <a:lvl1pPr marL="0" indent="0">
              <a:buNone/>
              <a:defRPr sz="105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8BE9EF-D8E0-4793-B852-02C64174A547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37D25-51EA-441B-B787-1CC3104326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31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288"/>
            <a:ext cx="5915025" cy="23558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l-GR" smtClean="0"/>
              <a:t>Στυλ κύριου τίτλου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3244850"/>
            <a:ext cx="5756275" cy="7735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299825"/>
            <a:ext cx="1543050" cy="64928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600"/>
            </a:lvl1pPr>
          </a:lstStyle>
          <a:p>
            <a:fld id="{F0C9CCD7-98A1-4A13-A120-8493AF39E5AE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299825"/>
            <a:ext cx="2314575" cy="649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675" smtClean="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299825"/>
            <a:ext cx="1543050" cy="64928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600"/>
            </a:lvl1pPr>
          </a:lstStyle>
          <a:p>
            <a:fld id="{FFE4ED74-112D-4BA6-B391-01A2A3EDAA29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704" r:id="rId12"/>
    <p:sldLayoutId id="2147483699" r:id="rId13"/>
    <p:sldLayoutId id="2147483700" r:id="rId14"/>
    <p:sldLayoutId id="2147483701" r:id="rId15"/>
    <p:sldLayoutId id="2147483702" r:id="rId16"/>
    <p:sldLayoutId id="2147483703" r:id="rId17"/>
  </p:sldLayoutIdLst>
  <p:hf sldNum="0" hdr="0" ftr="0" dt="0"/>
  <p:txStyles>
    <p:titleStyle>
      <a:lvl1pPr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  <a:lvl2pPr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orbel" pitchFamily="34" charset="0"/>
        </a:defRPr>
      </a:lvl2pPr>
      <a:lvl3pPr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orbel" pitchFamily="34" charset="0"/>
        </a:defRPr>
      </a:lvl3pPr>
      <a:lvl4pPr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orbel" pitchFamily="34" charset="0"/>
        </a:defRPr>
      </a:lvl4pPr>
      <a:lvl5pPr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orbel" pitchFamily="34" charset="0"/>
        </a:defRPr>
      </a:lvl5pPr>
      <a:lvl6pPr marL="4572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orbel" pitchFamily="34" charset="0"/>
        </a:defRPr>
      </a:lvl6pPr>
      <a:lvl7pPr marL="9144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orbel" pitchFamily="34" charset="0"/>
        </a:defRPr>
      </a:lvl7pPr>
      <a:lvl8pPr marL="13716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orbel" pitchFamily="34" charset="0"/>
        </a:defRPr>
      </a:lvl8pPr>
      <a:lvl9pPr marL="18288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orbel" pitchFamily="34" charset="0"/>
        </a:defRPr>
      </a:lvl9pPr>
    </p:titleStyle>
    <p:bodyStyle>
      <a:lvl1pPr marL="128588" indent="-128588" algn="l" defTabSz="514350" rtl="0" fontAlgn="base">
        <a:lnSpc>
          <a:spcPct val="90000"/>
        </a:lnSpc>
        <a:spcBef>
          <a:spcPts val="563"/>
        </a:spcBef>
        <a:spcAft>
          <a:spcPct val="0"/>
        </a:spcAft>
        <a:buFont typeface="Arial" charset="0"/>
        <a:buChar char="•"/>
        <a:defRPr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385763" indent="-128588" algn="l" defTabSz="514350" rtl="0" fontAlgn="base">
        <a:lnSpc>
          <a:spcPct val="90000"/>
        </a:lnSpc>
        <a:spcBef>
          <a:spcPts val="275"/>
        </a:spcBef>
        <a:spcAft>
          <a:spcPct val="0"/>
        </a:spcAft>
        <a:buFont typeface="Arial" charset="0"/>
        <a:buChar char="•"/>
        <a:defRPr sz="15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642938" indent="-128588" algn="l" defTabSz="514350" rtl="0" fontAlgn="base">
        <a:lnSpc>
          <a:spcPct val="90000"/>
        </a:lnSpc>
        <a:spcBef>
          <a:spcPts val="275"/>
        </a:spcBef>
        <a:spcAft>
          <a:spcPct val="0"/>
        </a:spcAft>
        <a:buFont typeface="Arial" charset="0"/>
        <a:buChar char="•"/>
        <a:defRPr sz="12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900113" indent="-128588" algn="l" defTabSz="514350" rtl="0" fontAlgn="base">
        <a:lnSpc>
          <a:spcPct val="90000"/>
        </a:lnSpc>
        <a:spcBef>
          <a:spcPts val="275"/>
        </a:spcBef>
        <a:spcAft>
          <a:spcPct val="0"/>
        </a:spcAft>
        <a:buFont typeface="Arial" charset="0"/>
        <a:buChar char="•"/>
        <a:defRPr sz="1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157288" indent="-128588" algn="l" defTabSz="514350" rtl="0" fontAlgn="base">
        <a:lnSpc>
          <a:spcPct val="90000"/>
        </a:lnSpc>
        <a:spcBef>
          <a:spcPts val="275"/>
        </a:spcBef>
        <a:spcAft>
          <a:spcPct val="0"/>
        </a:spcAft>
        <a:buFont typeface="Arial" charset="0"/>
        <a:buChar char="•"/>
        <a:defRPr sz="1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accent2">
            <a:lumMod val="60000"/>
            <a:lumOff val="40000"/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4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9" r="5869"/>
          <a:stretch>
            <a:fillRect/>
          </a:stretch>
        </p:blipFill>
        <p:spPr bwMode="auto">
          <a:xfrm>
            <a:off x="216567" y="401474"/>
            <a:ext cx="6384133" cy="11346612"/>
          </a:xfrm>
          <a:prstGeom prst="rect">
            <a:avLst/>
          </a:prstGeom>
          <a:noFill/>
          <a:ln>
            <a:noFill/>
          </a:ln>
          <a:effectLst>
            <a:softEdge rad="1270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27063" y="2117725"/>
            <a:ext cx="5562600" cy="83185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/>
            <a:r>
              <a:rPr lang="el-GR" sz="2400" b="1" dirty="0">
                <a:solidFill>
                  <a:srgbClr val="96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22 </a:t>
            </a:r>
            <a:r>
              <a:rPr lang="en-US" sz="2400" b="1" dirty="0">
                <a:solidFill>
                  <a:srgbClr val="96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International Conference of A.P.P.A.C.</a:t>
            </a:r>
          </a:p>
          <a:p>
            <a:pPr eaLnBrk="1" hangingPunct="1"/>
            <a:r>
              <a:rPr lang="en-US" sz="2400" b="1" dirty="0">
                <a:solidFill>
                  <a:srgbClr val="96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Post-Congress Workshop</a:t>
            </a:r>
            <a:endParaRPr lang="el-GR" sz="2400" b="1" dirty="0">
              <a:solidFill>
                <a:srgbClr val="96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6" name="Εικόνα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3" y="769938"/>
            <a:ext cx="1601787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Ορθογώνιο 7"/>
          <p:cNvSpPr/>
          <p:nvPr/>
        </p:nvSpPr>
        <p:spPr>
          <a:xfrm>
            <a:off x="942975" y="4538663"/>
            <a:ext cx="4932363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/>
            <a:r>
              <a:rPr lang="fr-FR" sz="2800" b="1" i="1">
                <a:solidFill>
                  <a:srgbClr val="96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« Psychoanalysis in Birth</a:t>
            </a:r>
          </a:p>
          <a:p>
            <a:pPr eaLnBrk="1" hangingPunct="1"/>
            <a:r>
              <a:rPr lang="fr-FR" sz="2800" b="1" i="1">
                <a:solidFill>
                  <a:srgbClr val="96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Gain in Time Of Suffering »</a:t>
            </a:r>
          </a:p>
          <a:p>
            <a:pPr eaLnBrk="1" hangingPunct="1"/>
            <a:endParaRPr lang="fr-FR" sz="2800" b="1" i="1">
              <a:solidFill>
                <a:srgbClr val="96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942975" y="6059488"/>
            <a:ext cx="462597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21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9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19 May 2017</a:t>
            </a:r>
            <a:endParaRPr lang="en-US" sz="2800" dirty="0">
              <a:solidFill>
                <a:srgbClr val="9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4075" y="8680450"/>
            <a:ext cx="5465763" cy="98425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/>
            <a:r>
              <a:rPr lang="en-US" sz="2000" b="1" i="1">
                <a:solidFill>
                  <a:srgbClr val="96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CENTER FOR SUPPORTING MOTHERHOOD </a:t>
            </a:r>
          </a:p>
          <a:p>
            <a:pPr eaLnBrk="1" hangingPunct="1"/>
            <a:r>
              <a:rPr lang="en-US" sz="2000" b="1" i="1">
                <a:solidFill>
                  <a:srgbClr val="96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C.S.M.</a:t>
            </a:r>
            <a:endParaRPr lang="el-GR" sz="2000" b="1" i="1">
              <a:solidFill>
                <a:srgbClr val="96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endParaRPr lang="el-GR"/>
          </a:p>
        </p:txBody>
      </p:sp>
      <p:pic>
        <p:nvPicPr>
          <p:cNvPr id="3080" name="Εικόνα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75" y="9517063"/>
            <a:ext cx="20859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28850" y="11747500"/>
            <a:ext cx="22669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/>
            <a:r>
              <a:rPr lang="en-US" sz="2000" i="1">
                <a:solidFill>
                  <a:srgbClr val="96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mitrotita@yahoo.gr</a:t>
            </a:r>
            <a:endParaRPr lang="el-GR" sz="2000" i="1">
              <a:solidFill>
                <a:srgbClr val="96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Βάθος">
  <a:themeElements>
    <a:clrScheme name="Βάθος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Βάθος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Βάθος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TM04033923[[fn=Βάθος]]</Template>
  <TotalTime>48</TotalTime>
  <Words>22</Words>
  <Application>Microsoft Office PowerPoint</Application>
  <PresentationFormat>Προσαρμογή</PresentationFormat>
  <Paragraphs>9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Corbel</vt:lpstr>
      <vt:lpstr>Arial</vt:lpstr>
      <vt:lpstr>Calibri</vt:lpstr>
      <vt:lpstr>Βάθος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Sassa Paraskeva</dc:creator>
  <cp:lastModifiedBy>Παντελής</cp:lastModifiedBy>
  <cp:revision>10</cp:revision>
  <dcterms:created xsi:type="dcterms:W3CDTF">2017-05-05T16:50:24Z</dcterms:created>
  <dcterms:modified xsi:type="dcterms:W3CDTF">2017-05-13T20:09:35Z</dcterms:modified>
</cp:coreProperties>
</file>