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68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CONGRESS\13ο ΜΕΤΕΚΠ. ΣΕΜΙΝΑΡΙΟ ΠΑΙΔΙΑΤΡΙΚΗΣ\Promotion\3101201713th ped seminar pos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-1"/>
            <a:ext cx="48006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8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GRouskas</dc:creator>
  <cp:lastModifiedBy>GRouskas</cp:lastModifiedBy>
  <cp:revision>2</cp:revision>
  <dcterms:created xsi:type="dcterms:W3CDTF">2006-08-16T00:00:00Z</dcterms:created>
  <dcterms:modified xsi:type="dcterms:W3CDTF">2017-01-31T15:33:36Z</dcterms:modified>
</cp:coreProperties>
</file>